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72" r:id="rId2"/>
    <p:sldId id="257" r:id="rId3"/>
    <p:sldId id="269" r:id="rId4"/>
    <p:sldId id="271" r:id="rId5"/>
    <p:sldId id="27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70" d="100"/>
          <a:sy n="70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D28B3-428A-4C4F-8836-991341EA51A8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C3649-32F0-40F6-B4FB-B34B31F9B8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593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CE2299-DEEC-418C-B0EE-7E02467BB7C6}" type="datetimeFigureOut">
              <a:rPr lang="cs-CZ" smtClean="0"/>
              <a:pPr/>
              <a:t>12. 4. 2020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8F53D0-ED07-4631-80FA-669858AA137B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Druhy vedlejších vět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Věta podmětná </a:t>
            </a:r>
            <a:endParaRPr lang="cs-CZ" i="1" dirty="0" smtClean="0"/>
          </a:p>
          <a:p>
            <a:r>
              <a:rPr lang="cs-CZ" i="1" smtClean="0"/>
              <a:t>Věta předmětná</a:t>
            </a: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Vedlejší věta podmětná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Ptáme se: první pádovou otázkou (kdo? co?) + větou hlavní</a:t>
            </a:r>
          </a:p>
          <a:p>
            <a:r>
              <a:rPr lang="cs-CZ" dirty="0" smtClean="0"/>
              <a:t>Věta hlavní nemá podmět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Příklad:</a:t>
            </a:r>
          </a:p>
          <a:p>
            <a:pPr>
              <a:buNone/>
            </a:pPr>
            <a:endParaRPr lang="cs-CZ" dirty="0" smtClean="0"/>
          </a:p>
          <a:p>
            <a:r>
              <a:rPr lang="cs-CZ" i="1" dirty="0" smtClean="0"/>
              <a:t>Zdálo se mi, že se od hor mračí.</a:t>
            </a:r>
          </a:p>
          <a:p>
            <a:pPr>
              <a:buNone/>
            </a:pPr>
            <a:endParaRPr lang="cs-CZ" sz="1800" i="1" dirty="0" smtClean="0"/>
          </a:p>
          <a:p>
            <a:pPr>
              <a:buNone/>
            </a:pPr>
            <a:r>
              <a:rPr lang="cs-CZ" sz="1800" i="1" dirty="0" smtClean="0"/>
              <a:t>(ptáme se) Kdo co se mi zdálo? – Že se od hor mračí.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28728" y="4357694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28992" y="4357694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57290" y="5929330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786182" y="6357958"/>
            <a:ext cx="1825949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podmětná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0" name="Přímá spojovací šipka 9"/>
          <p:cNvCxnSpPr>
            <a:stCxn id="8" idx="1"/>
            <a:endCxn id="7" idx="3"/>
          </p:cNvCxnSpPr>
          <p:nvPr/>
        </p:nvCxnSpPr>
        <p:spPr>
          <a:xfrm flipH="1" flipV="1">
            <a:off x="1987591" y="6113996"/>
            <a:ext cx="1798591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Vedlejší věta předmětná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Ptáme se: 2.,3., 4., 6. a 7. pádem + větou hlavní (řídící)</a:t>
            </a:r>
          </a:p>
          <a:p>
            <a:r>
              <a:rPr lang="cs-CZ" dirty="0" smtClean="0"/>
              <a:t>Věta hlavní má podmět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Příklad:</a:t>
            </a:r>
          </a:p>
          <a:p>
            <a:pPr>
              <a:buNone/>
            </a:pPr>
            <a:endParaRPr lang="cs-CZ" dirty="0" smtClean="0"/>
          </a:p>
          <a:p>
            <a:r>
              <a:rPr lang="cs-CZ" i="1" dirty="0" smtClean="0"/>
              <a:t>Televizní diváci požadovali, aby seriál pokračoval.</a:t>
            </a:r>
          </a:p>
          <a:p>
            <a:pPr>
              <a:buNone/>
            </a:pPr>
            <a:endParaRPr lang="cs-CZ" sz="1800" i="1" dirty="0" smtClean="0"/>
          </a:p>
          <a:p>
            <a:pPr>
              <a:buNone/>
            </a:pPr>
            <a:r>
              <a:rPr lang="cs-CZ" sz="1800" i="1" dirty="0" smtClean="0"/>
              <a:t>(ptáme se) Koho, co požadovali televizní diváci? – Aby seriál pokračoval.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85984" y="4000504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86446" y="4000504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428860" y="5500702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500694" y="5786454"/>
            <a:ext cx="189667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předmětná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0" name="Přímá spojovací šipka 9"/>
          <p:cNvCxnSpPr>
            <a:stCxn id="8" idx="1"/>
            <a:endCxn id="7" idx="3"/>
          </p:cNvCxnSpPr>
          <p:nvPr/>
        </p:nvCxnSpPr>
        <p:spPr>
          <a:xfrm flipH="1" flipV="1">
            <a:off x="3059161" y="5685368"/>
            <a:ext cx="2441533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i="1" dirty="0" smtClean="0"/>
              <a:t>Urči druh věty vedlejší, graficky znázorni souvětí:</a:t>
            </a:r>
          </a:p>
          <a:p>
            <a:r>
              <a:rPr lang="cs-CZ" i="1" dirty="0" smtClean="0"/>
              <a:t>Rád bych se dozvěděl, kdo to opravdu udělal.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i="1" dirty="0" smtClean="0"/>
              <a:t>Není známo, kdy se vrátí.</a:t>
            </a:r>
          </a:p>
          <a:p>
            <a:endParaRPr lang="cs-CZ" i="1" dirty="0" smtClean="0"/>
          </a:p>
          <a:p>
            <a:r>
              <a:rPr lang="cs-CZ" i="1" dirty="0" smtClean="0"/>
              <a:t>Otec i matka se starají, aby děti měly o Vánocích radost.</a:t>
            </a:r>
          </a:p>
          <a:p>
            <a:endParaRPr lang="cs-CZ" i="1" dirty="0" smtClean="0"/>
          </a:p>
          <a:p>
            <a:r>
              <a:rPr lang="cs-CZ" i="1" dirty="0" smtClean="0"/>
              <a:t>Líbilo se mi, že se dovedl také smát.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i="1" dirty="0" smtClean="0"/>
          </a:p>
          <a:p>
            <a:r>
              <a:rPr lang="cs-CZ" sz="2400" i="1" dirty="0" smtClean="0"/>
              <a:t>Rád bych se dozvěděl, kdo to opravdu udělal.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i="1" dirty="0" smtClean="0"/>
              <a:t>Není známo, kdy se vrátí.</a:t>
            </a:r>
          </a:p>
          <a:p>
            <a:endParaRPr lang="cs-CZ" i="1" dirty="0" smtClean="0"/>
          </a:p>
          <a:p>
            <a:r>
              <a:rPr lang="cs-CZ" i="1" dirty="0" smtClean="0"/>
              <a:t>Otec i matka se starají, aby děti měly o Vánocích radost.</a:t>
            </a:r>
          </a:p>
          <a:p>
            <a:endParaRPr lang="cs-CZ" i="1" dirty="0" smtClean="0"/>
          </a:p>
          <a:p>
            <a:r>
              <a:rPr lang="cs-CZ" i="1" dirty="0" smtClean="0"/>
              <a:t>Líbilo se mi, že se dovedl také smát.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928794" y="2071678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43438" y="2071678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500826" y="2143116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072330" y="2786058"/>
            <a:ext cx="189667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předmětná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9" name="Přímá spojovací šipka 8"/>
          <p:cNvCxnSpPr>
            <a:stCxn id="7" idx="0"/>
            <a:endCxn id="6" idx="3"/>
          </p:cNvCxnSpPr>
          <p:nvPr/>
        </p:nvCxnSpPr>
        <p:spPr>
          <a:xfrm flipH="1" flipV="1">
            <a:off x="7131127" y="2327782"/>
            <a:ext cx="889540" cy="4582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428728" y="3071810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071802" y="3071810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572000" y="3286124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215074" y="3429000"/>
            <a:ext cx="1825949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podmětná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4" name="Přímá spojovací šipka 13"/>
          <p:cNvCxnSpPr>
            <a:stCxn id="13" idx="1"/>
            <a:endCxn id="12" idx="3"/>
          </p:cNvCxnSpPr>
          <p:nvPr/>
        </p:nvCxnSpPr>
        <p:spPr>
          <a:xfrm flipH="1" flipV="1">
            <a:off x="5202301" y="3470790"/>
            <a:ext cx="1012773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stCxn id="27" idx="1"/>
            <a:endCxn id="28" idx="3"/>
          </p:cNvCxnSpPr>
          <p:nvPr/>
        </p:nvCxnSpPr>
        <p:spPr>
          <a:xfrm flipH="1" flipV="1">
            <a:off x="5988119" y="6256872"/>
            <a:ext cx="1012773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928794" y="4000504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714876" y="4000504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858016" y="5143512"/>
            <a:ext cx="189667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předmětná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572132" y="4786322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357290" y="5357826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643306" y="5357826"/>
            <a:ext cx="618503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7000892" y="6357958"/>
            <a:ext cx="1825949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2 VV - podmětná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357818" y="6072206"/>
            <a:ext cx="630301" cy="36933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+mj-lt"/>
              </a:rPr>
              <a:t>1 VH</a:t>
            </a:r>
            <a:endParaRPr lang="cs-CZ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24" name="Přímá spojnice se šipkou 23"/>
          <p:cNvCxnSpPr/>
          <p:nvPr/>
        </p:nvCxnSpPr>
        <p:spPr>
          <a:xfrm flipH="1" flipV="1">
            <a:off x="6303755" y="4918337"/>
            <a:ext cx="600902" cy="474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5895</TotalTime>
  <Words>256</Words>
  <Application>Microsoft Office PowerPoint</Application>
  <PresentationFormat>Předvádění na obrazovce 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Tok</vt:lpstr>
      <vt:lpstr>Druhy vedlejších vět</vt:lpstr>
      <vt:lpstr> Vedlejší věta podmětná</vt:lpstr>
      <vt:lpstr> Vedlejší věta předmětná</vt:lpstr>
      <vt:lpstr>Cvičení</vt:lpstr>
      <vt:lpstr>Řešení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Lksdfjsdfůhfůsdhasdfůh ů dfhsdfůhsdfůh</dc:title>
  <dc:creator>Počítač</dc:creator>
  <cp:lastModifiedBy>Světluše</cp:lastModifiedBy>
  <cp:revision>208</cp:revision>
  <dcterms:created xsi:type="dcterms:W3CDTF">2011-09-28T13:19:40Z</dcterms:created>
  <dcterms:modified xsi:type="dcterms:W3CDTF">2020-04-12T17:57:16Z</dcterms:modified>
</cp:coreProperties>
</file>